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A44E"/>
    <a:srgbClr val="EDE9A3"/>
    <a:srgbClr val="EAEAA0"/>
    <a:srgbClr val="57A44F"/>
    <a:srgbClr val="333333"/>
    <a:srgbClr val="76AC3D"/>
    <a:srgbClr val="55A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549C504-8778-4D8C-9EC0-1EB60018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12CA8FB-08C7-4761-AC75-D2E9FB56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B424DA1-03D4-4242-B965-D90073F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3111FBD-F343-4FA2-AA23-9B71113F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FC9A392-348D-46CA-ADEC-53785E72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16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4E386D-DFD9-4EFB-9310-4743B50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C97AB2D7-EC36-4B07-BB98-04F2FDB4D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3A77C-16FE-414A-8E32-2500EA64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512232-71C6-4D71-9B2B-DA0F3BA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AD2B8B2-6482-4435-9298-215CD4B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19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FAA11DE-FFF6-4BE1-9A89-79929E52B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FD0328B5-EA48-40EE-B738-6AEFA3F4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C694C1F-6CEB-4ECD-8719-D743DC8F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4F9A040-3C57-41F9-8A08-557BA2FF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2DA43F0-FD68-4643-882D-832BB05A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B8D75D-76CE-426A-B7CE-291447E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AEDEC0B-FE4B-4495-9C33-1F2C5665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593D842-0A7A-485D-9D6A-3CB2F8CF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4F05741-DA55-409C-ABDC-53FCF6F9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DE62851-68AF-4D03-9D80-D0E62B5C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07838A-0CAC-4EB6-A558-4DA3E832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FD22E62-9B54-4835-835B-83EDB51D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A476723-8B1C-434D-B6DA-8BB4704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75A81E8-964F-4BFC-B677-E5CC42F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DF8EAC3-2B5A-48BB-A68A-84E30A26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B69C87-A586-4D01-82A9-D62E1F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D554191-AFDA-416C-B2C9-DFE34C06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F53FAEB-1D19-44F1-A364-2C44DAC9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6AA7D31-A30F-4994-BCFE-A6F1D6BB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7E1405D-C53E-4ABD-8778-681268AD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7C43D54-C27E-44E6-84D0-65080B9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87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30C95F-0B66-45B6-9403-A301478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9EA3B80-EA26-44F9-9C85-28A1DFDF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85F10CB-36CE-4839-BECB-C90ACFE5E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88D7B15E-4DD7-4BBB-AA72-F57F3F33C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CDFF171F-3F58-417E-A4DB-A31671CA0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404B535-96CC-4117-8DF4-9F6E9BD7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E5D011E6-7036-46F6-BFC5-F041539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183D53CB-C7A1-41BA-9FA8-333D80B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833E5E-5A69-4D7F-9CAA-8F9EF4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BA461F26-6E34-45DD-8D05-00AD752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2D18F71-AD73-4CCF-B720-331EA030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05929FBB-97A2-463B-8F74-7E1B5618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1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1F0CD7B1-C707-46E9-975C-48921F73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CB915970-B67C-4C7C-8393-CC3DCBD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311207E-9A5A-4B3A-97AD-BF4CB1F2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231FD88-308A-4DFA-AEDA-3568F1F7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F82E02D-CDC9-4EA7-9F5C-C12A524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7717130-99A9-4FA1-AE72-A52CC994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936E6D5-FEB6-47AB-8CDA-DBC8EDC1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4FF221-80CF-4712-AD72-F2CF2B4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C69D404-2A31-4481-81A1-9F936DD9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551FA9-E7E0-472C-ADBB-7B808F4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E7313176-2588-457A-8442-8BFD45A4A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7C335D4C-0633-48A6-8040-3C424276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80343A7-AB88-4CFE-A234-E604735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F6AC735-B4CF-4464-B49D-5F354D07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7FAFBD6-A927-4263-B00D-9CA85DA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9086A9D9-4402-456C-BB93-C0CA3FD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5A45D95-9DF3-4E3F-B9C9-E17831F1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1D3A5CF-4166-4970-8A41-83AA1BEB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4C4FA93-7857-42E3-9576-C031C69E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60D8AD4-8C33-4A88-B551-A74F637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microsoft.com/office/2007/relationships/hdphoto" Target="../media/hdphoto6.wdp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5.jpe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microsoft.com/office/2007/relationships/hdphoto" Target="../media/hdphoto11.wdp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6.png"/><Relationship Id="rId16" Type="http://schemas.microsoft.com/office/2007/relationships/hdphoto" Target="../media/hdphoto9.wdp"/><Relationship Id="rId20" Type="http://schemas.openxmlformats.org/officeDocument/2006/relationships/image" Target="../media/image24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24" Type="http://schemas.openxmlformats.org/officeDocument/2006/relationships/image" Target="../media/image26.png"/><Relationship Id="rId5" Type="http://schemas.openxmlformats.org/officeDocument/2006/relationships/image" Target="../media/image15.jpe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9.png"/><Relationship Id="rId19" Type="http://schemas.microsoft.com/office/2007/relationships/hdphoto" Target="../media/hdphoto10.wdp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12.pn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206967"/>
            <a:ext cx="12182622" cy="64329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F875FD25-D0DE-4A44-A393-7DA5692A33DE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C4974D2E-0382-4AA5-A495-76D27ED9B887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xmlns="" id="{5FA8DC1C-4DD6-4C6F-91EE-11BA82E53013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xmlns="" id="{3BE5CAC4-99C6-40E0-944F-997A0FDDBF0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10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xmlns="" id="{0614E51E-1ED5-493B-8592-1E0BF4F6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xmlns="" id="{BE511A65-B064-40CA-A09B-7395DB3653EA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xmlns="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xmlns="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xmlns="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6" name="Picture 12" descr="Website ícones - Download Gratuito em PNG e SVG">
              <a:extLst>
                <a:ext uri="{FF2B5EF4-FFF2-40B4-BE49-F238E27FC236}">
                  <a16:creationId xmlns:a16="http://schemas.microsoft.com/office/drawing/2014/main" xmlns="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9243A374-E963-4757-96D7-BBC1F5657DD0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5EB3EB8A-7C9E-4E3D-B02C-D2FC7F5CAC75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xmlns="" id="{944CE8F8-EBAE-46DB-8511-72DDF41E71A7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xmlns="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xmlns="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xmlns="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77ECD3DD-8813-4F37-B0CC-60C41CA55731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C9F7CFF8-F9AD-4096-A8D1-198FF517FAFF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xmlns="" id="{76E79236-6530-400F-8671-B74162547AFD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xmlns="" id="{368EF06F-FD31-4B6A-8F08-9107D6630F1D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99D5D7A2-559B-4EF4-B2C6-342432E2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xmlns="" id="{F5711C45-C064-46BD-AB8F-CD710594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xmlns="" id="{58D846ED-62E9-4DC6-9B2D-71C5FEF3E641}"/>
              </a:ext>
            </a:extLst>
          </p:cNvPr>
          <p:cNvGrpSpPr/>
          <p:nvPr/>
        </p:nvGrpSpPr>
        <p:grpSpPr>
          <a:xfrm>
            <a:off x="5799410" y="5109540"/>
            <a:ext cx="1278000" cy="1278000"/>
            <a:chOff x="4656796" y="4575720"/>
            <a:chExt cx="1270291" cy="126426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xmlns="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xmlns="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xmlns="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xmlns="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644F52BC-DB12-4498-92EB-B7A8AF7BE62D}"/>
              </a:ext>
            </a:extLst>
          </p:cNvPr>
          <p:cNvGrpSpPr/>
          <p:nvPr/>
        </p:nvGrpSpPr>
        <p:grpSpPr>
          <a:xfrm>
            <a:off x="5796653" y="3344753"/>
            <a:ext cx="1278000" cy="1279442"/>
            <a:chOff x="8660050" y="2838354"/>
            <a:chExt cx="1182509" cy="1217668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xmlns="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xmlns="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xmlns="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0" name="Picture 6" descr="Nuvem - ícones de clima grátis">
              <a:extLst>
                <a:ext uri="{FF2B5EF4-FFF2-40B4-BE49-F238E27FC236}">
                  <a16:creationId xmlns:a16="http://schemas.microsoft.com/office/drawing/2014/main" xmlns="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1FC8659C-2034-4E19-A5B3-7526E9A36807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xmlns="" id="{D82ACD27-B736-4630-AF05-D37130C23710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xmlns="" id="{E9A4291E-CE46-4293-B5F1-46A27716218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xmlns="" id="{8DACE888-18B4-4C2F-AA88-8EB01CC40F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xmlns="" id="{16FB88C9-2501-4101-92A9-EE50F7A2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1032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xmlns="" id="{2FA53C5A-D8F9-4C58-9ABD-2A1898B7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Wifi icon - Free download on Iconfinder">
            <a:extLst>
              <a:ext uri="{FF2B5EF4-FFF2-40B4-BE49-F238E27FC236}">
                <a16:creationId xmlns:a16="http://schemas.microsoft.com/office/drawing/2014/main" xmlns="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xmlns="" id="{ED3F14C6-0985-43E5-902D-0045A4FDCD1A}"/>
              </a:ext>
            </a:extLst>
          </p:cNvPr>
          <p:cNvSpPr txBox="1"/>
          <p:nvPr/>
        </p:nvSpPr>
        <p:spPr>
          <a:xfrm>
            <a:off x="-6690" y="248654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Plantação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2A84B321-5294-445D-9EC9-7820E29430E1}"/>
              </a:ext>
            </a:extLst>
          </p:cNvPr>
          <p:cNvGrpSpPr/>
          <p:nvPr/>
        </p:nvGrpSpPr>
        <p:grpSpPr>
          <a:xfrm>
            <a:off x="3176947" y="5109540"/>
            <a:ext cx="1278000" cy="1278000"/>
            <a:chOff x="2815274" y="4547444"/>
            <a:chExt cx="1270291" cy="1257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xmlns="" id="{4DA1BAFB-2E01-4C99-BC03-059FC127509E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xmlns="" id="{451220F8-59AE-4A91-9370-77BA52E17E2B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xmlns="" id="{3A8C8A2D-D2EA-4DB7-A400-EFE57D88CA2A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" name="Picture 2" descr="ícone Servidor Livre de Windows 8 Icon">
              <a:extLst>
                <a:ext uri="{FF2B5EF4-FFF2-40B4-BE49-F238E27FC236}">
                  <a16:creationId xmlns:a16="http://schemas.microsoft.com/office/drawing/2014/main" xmlns="" id="{D0B808CD-EA35-4873-A341-BD39BA80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A2981478-54A0-44DC-88EF-38B6F5F25948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xmlns="" id="{D5A7316C-3D0E-45C3-B42F-71A274818BB4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xmlns="" id="{AE21A830-C1AA-45AF-A0B5-F5B7A5B7553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xmlns="" id="{011619FA-3E4D-43F5-8FD1-C3EBC55B0C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xmlns="" id="{435E579C-251B-47E8-BC38-A060CA8B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1034" name="Picture 10" descr="Ícone de laptop simples - Baixar PNG/SVG Transparente">
            <a:extLst>
              <a:ext uri="{FF2B5EF4-FFF2-40B4-BE49-F238E27FC236}">
                <a16:creationId xmlns:a16="http://schemas.microsoft.com/office/drawing/2014/main" xmlns="" id="{EADF95EB-2164-4B30-A797-F740C114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Wifi icon - Free download on Iconfinder">
            <a:extLst>
              <a:ext uri="{FF2B5EF4-FFF2-40B4-BE49-F238E27FC236}">
                <a16:creationId xmlns:a16="http://schemas.microsoft.com/office/drawing/2014/main" xmlns="" id="{D37CA9FE-FE76-48E9-9D82-77974B07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CaixaDeTexto 149">
            <a:extLst>
              <a:ext uri="{FF2B5EF4-FFF2-40B4-BE49-F238E27FC236}">
                <a16:creationId xmlns:a16="http://schemas.microsoft.com/office/drawing/2014/main" xmlns="" id="{0EF5754E-5C22-4C42-AE0C-F968648E5F50}"/>
              </a:ext>
            </a:extLst>
          </p:cNvPr>
          <p:cNvSpPr txBox="1"/>
          <p:nvPr/>
        </p:nvSpPr>
        <p:spPr>
          <a:xfrm>
            <a:off x="2879993" y="248455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Sensor</a:t>
            </a:r>
          </a:p>
          <a:p>
            <a:endParaRPr lang="pt-BR" dirty="0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xmlns="" id="{648E5C2E-E327-4F50-A513-38D2A532D23E}"/>
              </a:ext>
            </a:extLst>
          </p:cNvPr>
          <p:cNvSpPr txBox="1"/>
          <p:nvPr/>
        </p:nvSpPr>
        <p:spPr>
          <a:xfrm>
            <a:off x="2909746" y="6326583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</a:t>
            </a:r>
          </a:p>
          <a:p>
            <a:endParaRPr lang="pt-BR" dirty="0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xmlns="" id="{E15108E0-55B4-41EF-84A0-939C139D6CD3}"/>
              </a:ext>
            </a:extLst>
          </p:cNvPr>
          <p:cNvSpPr txBox="1"/>
          <p:nvPr/>
        </p:nvSpPr>
        <p:spPr>
          <a:xfrm>
            <a:off x="10101857" y="2461409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xmlns="" id="{77890827-3453-463B-857D-567B2E541C5C}"/>
              </a:ext>
            </a:extLst>
          </p:cNvPr>
          <p:cNvSpPr txBox="1"/>
          <p:nvPr/>
        </p:nvSpPr>
        <p:spPr>
          <a:xfrm>
            <a:off x="5530269" y="3038338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Nuvem</a:t>
            </a:r>
          </a:p>
          <a:p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1BB66689-7412-4045-948C-B139D2D06A3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408BEC8E-20BE-4996-91A1-D02AAF0FC5F9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xmlns="" id="{A4811375-B0A1-4F05-B635-75E97C446F53}"/>
              </a:ext>
            </a:extLst>
          </p:cNvPr>
          <p:cNvCxnSpPr>
            <a:cxnSpLocks/>
          </p:cNvCxnSpPr>
          <p:nvPr/>
        </p:nvCxnSpPr>
        <p:spPr>
          <a:xfrm>
            <a:off x="3815370" y="4620321"/>
            <a:ext cx="0" cy="4678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xmlns="" id="{B68AB2FC-C6F7-4C91-AE24-A4EE491F91E7}"/>
              </a:ext>
            </a:extLst>
          </p:cNvPr>
          <p:cNvCxnSpPr>
            <a:cxnSpLocks/>
          </p:cNvCxnSpPr>
          <p:nvPr/>
        </p:nvCxnSpPr>
        <p:spPr>
          <a:xfrm flipH="1">
            <a:off x="4518661" y="5742547"/>
            <a:ext cx="122681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xmlns="" id="{3FE9FA29-3939-49AB-B4A8-47C0A962A7E3}"/>
              </a:ext>
            </a:extLst>
          </p:cNvPr>
          <p:cNvCxnSpPr>
            <a:cxnSpLocks/>
          </p:cNvCxnSpPr>
          <p:nvPr/>
        </p:nvCxnSpPr>
        <p:spPr>
          <a:xfrm>
            <a:off x="6413019" y="4641687"/>
            <a:ext cx="0" cy="4678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xmlns="" id="{6ECF8B7E-EFDE-44C2-BA8C-3E0F25C86B48}"/>
              </a:ext>
            </a:extLst>
          </p:cNvPr>
          <p:cNvCxnSpPr>
            <a:cxnSpLocks/>
          </p:cNvCxnSpPr>
          <p:nvPr/>
        </p:nvCxnSpPr>
        <p:spPr>
          <a:xfrm flipV="1">
            <a:off x="7077410" y="3020846"/>
            <a:ext cx="653426" cy="5727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xmlns="" id="{BCBF6FCA-72CF-452A-A479-E6B333C671BC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xmlns="" id="{86F8A3BF-B07E-43BC-A29F-9E8C976C688E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xmlns="" id="{BE65A1E9-EC04-4D9D-B348-6B57DF09F765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xmlns="" id="{F789B7BD-86F6-46FC-B847-A117D706684B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1" name="CaixaDeTexto 116">
            <a:extLst>
              <a:ext uri="{FF2B5EF4-FFF2-40B4-BE49-F238E27FC236}">
                <a16:creationId xmlns:a16="http://schemas.microsoft.com/office/drawing/2014/main" xmlns="" id="{9436ACF3-EA9C-4ED2-B205-5EA0042FD258}"/>
              </a:ext>
            </a:extLst>
          </p:cNvPr>
          <p:cNvSpPr txBox="1"/>
          <p:nvPr/>
        </p:nvSpPr>
        <p:spPr>
          <a:xfrm>
            <a:off x="4772624" y="-6462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24" name="CaixaDeTexto 117">
            <a:extLst>
              <a:ext uri="{FF2B5EF4-FFF2-40B4-BE49-F238E27FC236}">
                <a16:creationId xmlns:a16="http://schemas.microsoft.com/office/drawing/2014/main" xmlns="" id="{224ADDF5-EA09-4C96-9E66-888FD77B1A6E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xmlns="" id="{A9210141-C9CE-4CDA-B4C9-55395BF72F64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xmlns="" id="{4529EDC4-F106-40DE-9731-74663DA507F2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xmlns="" id="{9B643A35-9DF2-4DAA-9D08-AFCAF724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5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lum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"/>
          <a:stretch/>
        </p:blipFill>
        <p:spPr>
          <a:xfrm>
            <a:off x="14252" y="262247"/>
            <a:ext cx="12168555" cy="63773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243A374-E963-4757-96D7-BBC1F5657DD0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5EB3EB8A-7C9E-4E3D-B02C-D2FC7F5CAC75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944CE8F8-EBAE-46DB-8511-72DDF41E71A7}"/>
              </a:ext>
            </a:extLst>
          </p:cNvPr>
          <p:cNvGrpSpPr/>
          <p:nvPr/>
        </p:nvGrpSpPr>
        <p:grpSpPr>
          <a:xfrm>
            <a:off x="153963" y="4412527"/>
            <a:ext cx="1278000" cy="1278000"/>
            <a:chOff x="1106613" y="2838354"/>
            <a:chExt cx="1268741" cy="1257006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xmlns="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xmlns="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xmlns="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xmlns="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9934BB61-D0C3-45D6-88BA-230AB755F0BA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3" name="CaixaDeTexto 116">
            <a:extLst>
              <a:ext uri="{FF2B5EF4-FFF2-40B4-BE49-F238E27FC236}">
                <a16:creationId xmlns:a16="http://schemas.microsoft.com/office/drawing/2014/main" xmlns="" id="{7A6AA431-E9D9-4578-8461-13CB349757D0}"/>
              </a:ext>
            </a:extLst>
          </p:cNvPr>
          <p:cNvSpPr txBox="1"/>
          <p:nvPr/>
        </p:nvSpPr>
        <p:spPr>
          <a:xfrm>
            <a:off x="4772624" y="-6462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44" name="CaixaDeTexto 117">
            <a:extLst>
              <a:ext uri="{FF2B5EF4-FFF2-40B4-BE49-F238E27FC236}">
                <a16:creationId xmlns:a16="http://schemas.microsoft.com/office/drawing/2014/main" xmlns="" id="{F4F21384-28AE-48C1-9EBC-A252E2DFEC8F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xmlns="" id="{B568A949-CF99-48B3-88BA-E09CAC7F786F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xmlns="" id="{5A2D22EE-4C29-41E9-BDA4-D838FA0446C6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xmlns="" id="{3F67C070-0CAE-490E-A5A0-D32D4DCD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sp>
        <p:nvSpPr>
          <p:cNvPr id="32" name="CaixaDeTexto 151">
            <a:extLst>
              <a:ext uri="{FF2B5EF4-FFF2-40B4-BE49-F238E27FC236}">
                <a16:creationId xmlns:a16="http://schemas.microsoft.com/office/drawing/2014/main" xmlns="" id="{E15108E0-55B4-41EF-84A0-939C139D6CD3}"/>
              </a:ext>
            </a:extLst>
          </p:cNvPr>
          <p:cNvSpPr txBox="1"/>
          <p:nvPr/>
        </p:nvSpPr>
        <p:spPr>
          <a:xfrm>
            <a:off x="8114973" y="5959749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Conexão do Cliente ao Sistema</a:t>
            </a:r>
          </a:p>
          <a:p>
            <a:endParaRPr lang="pt-BR" dirty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xmlns="" id="{5B725809-F7AE-4D48-859F-305CCB509F76}"/>
              </a:ext>
            </a:extLst>
          </p:cNvPr>
          <p:cNvSpPr/>
          <p:nvPr/>
        </p:nvSpPr>
        <p:spPr>
          <a:xfrm>
            <a:off x="374729" y="1605282"/>
            <a:ext cx="4139374" cy="191659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BE511A65-B064-40CA-A09B-7395DB3653EA}"/>
              </a:ext>
            </a:extLst>
          </p:cNvPr>
          <p:cNvGrpSpPr/>
          <p:nvPr/>
        </p:nvGrpSpPr>
        <p:grpSpPr>
          <a:xfrm>
            <a:off x="2201011" y="2754797"/>
            <a:ext cx="537036" cy="536400"/>
            <a:chOff x="8456056" y="2883648"/>
            <a:chExt cx="1197242" cy="1212357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xmlns="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xmlns="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xmlns="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70" name="Picture 12" descr="Website ícones - Download Gratuito em PNG e SVG">
              <a:extLst>
                <a:ext uri="{FF2B5EF4-FFF2-40B4-BE49-F238E27FC236}">
                  <a16:creationId xmlns:a16="http://schemas.microsoft.com/office/drawing/2014/main" xmlns="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644F52BC-DB12-4498-92EB-B7A8AF7BE62D}"/>
              </a:ext>
            </a:extLst>
          </p:cNvPr>
          <p:cNvGrpSpPr/>
          <p:nvPr/>
        </p:nvGrpSpPr>
        <p:grpSpPr>
          <a:xfrm>
            <a:off x="624594" y="2012901"/>
            <a:ext cx="1278000" cy="1279442"/>
            <a:chOff x="8660050" y="2838354"/>
            <a:chExt cx="1182509" cy="121766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xmlns="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xmlns="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xmlns="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3" name="Picture 6" descr="Nuvem - ícones de clima grátis">
              <a:extLst>
                <a:ext uri="{FF2B5EF4-FFF2-40B4-BE49-F238E27FC236}">
                  <a16:creationId xmlns:a16="http://schemas.microsoft.com/office/drawing/2014/main" xmlns="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58D846ED-62E9-4DC6-9B2D-71C5FEF3E641}"/>
              </a:ext>
            </a:extLst>
          </p:cNvPr>
          <p:cNvGrpSpPr/>
          <p:nvPr/>
        </p:nvGrpSpPr>
        <p:grpSpPr>
          <a:xfrm>
            <a:off x="2174961" y="2089722"/>
            <a:ext cx="536400" cy="536400"/>
            <a:chOff x="4656796" y="4575720"/>
            <a:chExt cx="1270291" cy="1264267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xmlns="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xmlns="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xmlns="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xmlns="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xmlns="" id="{1AEB3521-977C-418E-8B5B-4340BA6C19DB}"/>
              </a:ext>
            </a:extLst>
          </p:cNvPr>
          <p:cNvSpPr txBox="1"/>
          <p:nvPr/>
        </p:nvSpPr>
        <p:spPr>
          <a:xfrm>
            <a:off x="2836774" y="2357453"/>
            <a:ext cx="17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endParaRPr lang="pt-BR" sz="1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xmlns="" id="{C608C574-12CF-4C63-A914-37EEA910F1B4}"/>
              </a:ext>
            </a:extLst>
          </p:cNvPr>
          <p:cNvSpPr/>
          <p:nvPr/>
        </p:nvSpPr>
        <p:spPr>
          <a:xfrm>
            <a:off x="2154374" y="4013290"/>
            <a:ext cx="4677176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xmlns="" id="{177465FC-8562-41AE-83F6-24B91793264A}"/>
              </a:ext>
            </a:extLst>
          </p:cNvPr>
          <p:cNvSpPr txBox="1"/>
          <p:nvPr/>
        </p:nvSpPr>
        <p:spPr>
          <a:xfrm>
            <a:off x="5027302" y="4001092"/>
            <a:ext cx="15860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0" dirty="0">
                <a:solidFill>
                  <a:schemeClr val="bg1"/>
                </a:solidFill>
                <a:effectLst/>
                <a:latin typeface="Whitney"/>
              </a:rPr>
              <a:t>– Faixa de medição de umidade: 20 a 90% UR – Faixa de medição de temperatura: 0º a 50ºC – Precisão de umidade de medição: ± 5,0% UR – Precisão de medição de temperatura: ± 2.0 ºC</a:t>
            </a:r>
            <a:endParaRPr lang="pt-BR" sz="1100" dirty="0">
              <a:solidFill>
                <a:schemeClr val="bg1"/>
              </a:solidFill>
            </a:endParaRP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xmlns="" id="{E50EE176-0682-47F6-B757-F4E7F85FC07E}"/>
              </a:ext>
            </a:extLst>
          </p:cNvPr>
          <p:cNvGrpSpPr/>
          <p:nvPr/>
        </p:nvGrpSpPr>
        <p:grpSpPr>
          <a:xfrm>
            <a:off x="2107558" y="4407527"/>
            <a:ext cx="2797172" cy="1155855"/>
            <a:chOff x="2968074" y="1765710"/>
            <a:chExt cx="2635803" cy="104208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xmlns="" id="{2099EBB4-5944-44BF-9357-6EA01D1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xmlns="" id="{37B55AB9-A90E-499A-A73C-8E00BEA2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AutoShape 22">
            <a:extLst>
              <a:ext uri="{FF2B5EF4-FFF2-40B4-BE49-F238E27FC236}">
                <a16:creationId xmlns:a16="http://schemas.microsoft.com/office/drawing/2014/main" xmlns="" id="{1D63DE09-C9DB-4316-9CEE-E8BD147AF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580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xmlns="" id="{4A95C2EC-5D0E-4D92-96CA-375ADE823BEA}"/>
              </a:ext>
            </a:extLst>
          </p:cNvPr>
          <p:cNvSpPr/>
          <p:nvPr/>
        </p:nvSpPr>
        <p:spPr>
          <a:xfrm>
            <a:off x="7329859" y="4024419"/>
            <a:ext cx="4816772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xmlns="" id="{D077D7E2-98B9-4A00-9382-4F2F18F7970C}"/>
              </a:ext>
            </a:extLst>
          </p:cNvPr>
          <p:cNvSpPr txBox="1"/>
          <p:nvPr/>
        </p:nvSpPr>
        <p:spPr>
          <a:xfrm>
            <a:off x="9713338" y="4296162"/>
            <a:ext cx="2392001" cy="2162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Notebook Compaq Presario CQ-25</a:t>
            </a:r>
          </a:p>
          <a:p>
            <a:r>
              <a:rPr lang="pt-BR" sz="105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Intel Pentium </a:t>
            </a:r>
          </a:p>
          <a:p>
            <a:r>
              <a:rPr lang="pt-BR" sz="105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r>
              <a:rPr lang="pt-BR" sz="1050" b="1" dirty="0"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endParaRPr lang="pt-BR" sz="105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fontAlgn="base"/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r>
              <a:rPr lang="pt-BR" dirty="0">
                <a:effectLst/>
                <a:latin typeface="inherit"/>
              </a:rPr>
              <a:t/>
            </a:r>
            <a:br>
              <a:rPr lang="pt-BR" dirty="0">
                <a:effectLst/>
                <a:latin typeface="inherit"/>
              </a:rPr>
            </a:br>
            <a: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  <a:t/>
            </a: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1032" name="Picture 8" descr="Google Chrome Logo - PNG e Vetor - Download de Logo">
            <a:extLst>
              <a:ext uri="{FF2B5EF4-FFF2-40B4-BE49-F238E27FC236}">
                <a16:creationId xmlns:a16="http://schemas.microsoft.com/office/drawing/2014/main" xmlns="" id="{28F51915-5D4D-417E-BF2A-F3655B67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49" y="5373325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CFDE7F92-4864-4CDA-800C-15DD88D0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881" y="53350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070B8DBC-FDEC-48DF-B4F8-60909A8E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700" y="5347936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to 2 - Notebook Compaq Presario CQ-25 4GB 120GB SSD 14''">
            <a:extLst>
              <a:ext uri="{FF2B5EF4-FFF2-40B4-BE49-F238E27FC236}">
                <a16:creationId xmlns:a16="http://schemas.microsoft.com/office/drawing/2014/main" xmlns="" id="{4283D794-6201-465D-A9AA-2A850411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64" y="3942613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icon - Free download on Iconfinder">
            <a:extLst>
              <a:ext uri="{FF2B5EF4-FFF2-40B4-BE49-F238E27FC236}">
                <a16:creationId xmlns:a16="http://schemas.microsoft.com/office/drawing/2014/main" xmlns="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7501526" y="4160611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xmlns="" id="{49799E8B-B765-4AF7-A4BD-705187CE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508" y="5340881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xmlns="" id="{8FF64A5C-A7AB-4EAB-84D8-3C8AAAB7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75" y="4121988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xmlns="" id="{CE97CD25-0537-45AD-9A15-40461BA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420" y="542230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4835282E-1A1D-4DED-9ACD-9F10E035EF5F}"/>
              </a:ext>
            </a:extLst>
          </p:cNvPr>
          <p:cNvGrpSpPr/>
          <p:nvPr/>
        </p:nvGrpSpPr>
        <p:grpSpPr>
          <a:xfrm>
            <a:off x="6172155" y="1354312"/>
            <a:ext cx="1627369" cy="1134286"/>
            <a:chOff x="5844075" y="1086412"/>
            <a:chExt cx="1627369" cy="1134286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xmlns="" id="{EC0450C8-8992-425B-A1BB-CE784A0A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xmlns="" id="{C08EF5F6-BA4A-4C4A-ABC3-076089F921B9}"/>
                </a:ext>
              </a:extLst>
            </p:cNvPr>
            <p:cNvSpPr txBox="1"/>
            <p:nvPr/>
          </p:nvSpPr>
          <p:spPr>
            <a:xfrm>
              <a:off x="5844075" y="1086412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xmlns="" id="{CA70EF3E-1E57-4D4C-8158-6BBF7CDDD44D}"/>
              </a:ext>
            </a:extLst>
          </p:cNvPr>
          <p:cNvCxnSpPr>
            <a:cxnSpLocks/>
          </p:cNvCxnSpPr>
          <p:nvPr/>
        </p:nvCxnSpPr>
        <p:spPr>
          <a:xfrm>
            <a:off x="7327106" y="2002347"/>
            <a:ext cx="5762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xmlns="" id="{CDCC9DC0-C97E-4E3F-849D-2858E156B884}"/>
              </a:ext>
            </a:extLst>
          </p:cNvPr>
          <p:cNvCxnSpPr>
            <a:cxnSpLocks/>
          </p:cNvCxnSpPr>
          <p:nvPr/>
        </p:nvCxnSpPr>
        <p:spPr>
          <a:xfrm flipH="1">
            <a:off x="4739103" y="1981848"/>
            <a:ext cx="186472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xmlns="" id="{DBA4A0F3-E973-4BBA-936A-4C36B2A34FAB}"/>
              </a:ext>
            </a:extLst>
          </p:cNvPr>
          <p:cNvSpPr/>
          <p:nvPr/>
        </p:nvSpPr>
        <p:spPr>
          <a:xfrm>
            <a:off x="8208898" y="1262007"/>
            <a:ext cx="2798618" cy="163280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xmlns="" id="{BF8E317F-0544-47F7-BCB4-6589EC6F96BF}"/>
              </a:ext>
            </a:extLst>
          </p:cNvPr>
          <p:cNvSpPr txBox="1"/>
          <p:nvPr/>
        </p:nvSpPr>
        <p:spPr>
          <a:xfrm>
            <a:off x="9501331" y="1410633"/>
            <a:ext cx="1496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1000" b="1" i="0" dirty="0">
                <a:solidFill>
                  <a:srgbClr val="000000"/>
                </a:solidFill>
                <a:effectLst/>
                <a:latin typeface="inherit"/>
              </a:rPr>
              <a:t>ROTEADOR TP-LINK TL-WR840N Padrão: N; 802.11b/g/n Antenas: 2 Antenas externa Portas: 1 WAN, 4 LAN</a:t>
            </a:r>
          </a:p>
          <a:p>
            <a:pPr algn="l" fontAlgn="base"/>
            <a:r>
              <a:rPr lang="pt-BR" sz="1000" b="1" i="0" dirty="0">
                <a:solidFill>
                  <a:srgbClr val="000000"/>
                </a:solidFill>
                <a:effectLst/>
                <a:latin typeface="inherit"/>
              </a:rPr>
              <a:t>[16:30]Alcance: 92 metros</a:t>
            </a:r>
          </a:p>
          <a:p>
            <a:pPr algn="l" fontAlgn="base"/>
            <a:r>
              <a:rPr lang="pt-BR" sz="1000" b="1" dirty="0">
                <a:solidFill>
                  <a:srgbClr val="000000"/>
                </a:solidFill>
                <a:latin typeface="inherit"/>
              </a:rPr>
              <a:t>Link Net: 30MB</a:t>
            </a:r>
            <a:endParaRPr lang="pt-BR" sz="1000" b="1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30B0E72-B824-429C-9AB2-5BF2036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98" y="1398714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Wifi icon - Free download on Iconfinder">
            <a:extLst>
              <a:ext uri="{FF2B5EF4-FFF2-40B4-BE49-F238E27FC236}">
                <a16:creationId xmlns:a16="http://schemas.microsoft.com/office/drawing/2014/main" xmlns="" id="{1B880AC5-EADA-4E39-910A-CDA2B09B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084718" y="1333223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ector reto 1032">
            <a:extLst>
              <a:ext uri="{FF2B5EF4-FFF2-40B4-BE49-F238E27FC236}">
                <a16:creationId xmlns:a16="http://schemas.microsoft.com/office/drawing/2014/main" xmlns="" id="{9B5CAFCE-AC49-4A61-BF70-D6B32A94D0E4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9608207" y="2894808"/>
            <a:ext cx="0" cy="112961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ector reto 1049">
            <a:extLst>
              <a:ext uri="{FF2B5EF4-FFF2-40B4-BE49-F238E27FC236}">
                <a16:creationId xmlns:a16="http://schemas.microsoft.com/office/drawing/2014/main" xmlns="" id="{D48338CF-4BE6-47C2-B597-9C6CBC21E0CE}"/>
              </a:ext>
            </a:extLst>
          </p:cNvPr>
          <p:cNvCxnSpPr>
            <a:stCxn id="67" idx="6"/>
          </p:cNvCxnSpPr>
          <p:nvPr/>
        </p:nvCxnSpPr>
        <p:spPr>
          <a:xfrm flipV="1">
            <a:off x="1431963" y="5045534"/>
            <a:ext cx="768026" cy="59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ector reto 1051">
            <a:extLst>
              <a:ext uri="{FF2B5EF4-FFF2-40B4-BE49-F238E27FC236}">
                <a16:creationId xmlns:a16="http://schemas.microsoft.com/office/drawing/2014/main" xmlns="" id="{FFBD82E8-FAF1-4B51-A265-99E79081F2EB}"/>
              </a:ext>
            </a:extLst>
          </p:cNvPr>
          <p:cNvCxnSpPr>
            <a:cxnSpLocks/>
            <a:stCxn id="101" idx="3"/>
            <a:endCxn id="96" idx="1"/>
          </p:cNvCxnSpPr>
          <p:nvPr/>
        </p:nvCxnSpPr>
        <p:spPr>
          <a:xfrm>
            <a:off x="6831550" y="4942356"/>
            <a:ext cx="498309" cy="111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ixaDeTexto 151">
            <a:extLst>
              <a:ext uri="{FF2B5EF4-FFF2-40B4-BE49-F238E27FC236}">
                <a16:creationId xmlns:a16="http://schemas.microsoft.com/office/drawing/2014/main" xmlns="" id="{F78B9B45-4835-407F-A7F1-5C2947DCF492}"/>
              </a:ext>
            </a:extLst>
          </p:cNvPr>
          <p:cNvSpPr txBox="1"/>
          <p:nvPr/>
        </p:nvSpPr>
        <p:spPr>
          <a:xfrm>
            <a:off x="1992881" y="5915063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Sensor e Arduino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1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129</Words>
  <Application>Microsoft Office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Hind Madurai</vt:lpstr>
      <vt:lpstr>inherit</vt:lpstr>
      <vt:lpstr>Whitney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Oliveira</dc:creator>
  <cp:lastModifiedBy>Conta da Microsoft</cp:lastModifiedBy>
  <cp:revision>34</cp:revision>
  <dcterms:created xsi:type="dcterms:W3CDTF">2021-03-23T14:47:36Z</dcterms:created>
  <dcterms:modified xsi:type="dcterms:W3CDTF">2021-03-25T23:19:23Z</dcterms:modified>
</cp:coreProperties>
</file>